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0" d="100"/>
          <a:sy n="40" d="100"/>
        </p:scale>
        <p:origin x="365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blue and white text&#10;&#10;Description automatically generated">
            <a:extLst>
              <a:ext uri="{FF2B5EF4-FFF2-40B4-BE49-F238E27FC236}">
                <a16:creationId xmlns:a16="http://schemas.microsoft.com/office/drawing/2014/main" id="{A17ED2C0-6F53-AFE0-7934-A2D5227862A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-510"/>
            <a:ext cx="9144413" cy="219760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5</cp:revision>
  <dcterms:created xsi:type="dcterms:W3CDTF">2024-05-04T17:21:19Z</dcterms:created>
  <dcterms:modified xsi:type="dcterms:W3CDTF">2026-06-02T10:50:06Z</dcterms:modified>
</cp:coreProperties>
</file>